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0366D-8B0F-47B1-A2AB-289947594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685" y="2744395"/>
            <a:ext cx="7817042" cy="1646302"/>
          </a:xfrm>
        </p:spPr>
        <p:txBody>
          <a:bodyPr/>
          <a:lstStyle/>
          <a:p>
            <a:pPr algn="ctr"/>
            <a:r>
              <a:rPr lang="en-US" dirty="0"/>
              <a:t>Scraping Ratings and Reviews on </a:t>
            </a:r>
            <a:r>
              <a:rPr lang="en-US" dirty="0" err="1"/>
              <a:t>Ratemyprofessors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414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1328A-EB57-43D1-B22A-2B5217B88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page in RMP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859AAC-6A12-45E7-80FB-C1F31292A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1514764"/>
            <a:ext cx="9569089" cy="49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682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D69C8-7B0E-40D2-9638-894EF5ECB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Scraping using just Selenium</a:t>
            </a:r>
          </a:p>
        </p:txBody>
      </p:sp>
      <p:pic>
        <p:nvPicPr>
          <p:cNvPr id="10" name="Screen Recording 9">
            <a:hlinkClick r:id="" action="ppaction://media"/>
            <a:extLst>
              <a:ext uri="{FF2B5EF4-FFF2-40B4-BE49-F238E27FC236}">
                <a16:creationId xmlns:a16="http://schemas.microsoft.com/office/drawing/2014/main" id="{14F84240-4D1F-447E-BF4A-434C2E279B9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1930400"/>
            <a:ext cx="6092582" cy="3881437"/>
          </a:xfrm>
        </p:spPr>
      </p:pic>
    </p:spTree>
    <p:extLst>
      <p:ext uri="{BB962C8B-B14F-4D97-AF65-F5344CB8AC3E}">
        <p14:creationId xmlns:p14="http://schemas.microsoft.com/office/powerpoint/2010/main" val="58911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3809C-E449-4447-94B8-6F9ADF5DB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Scraping using Selenium/</a:t>
            </a:r>
            <a:r>
              <a:rPr lang="en-US" dirty="0" err="1"/>
              <a:t>Scrapy</a:t>
            </a:r>
            <a:r>
              <a:rPr lang="en-US" dirty="0"/>
              <a:t> Combination</a:t>
            </a:r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DFFAA301-E616-4EE2-A37B-A0BEB7BF5DE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3" y="1930400"/>
            <a:ext cx="6540885" cy="4446543"/>
          </a:xfrm>
        </p:spPr>
      </p:pic>
    </p:spTree>
    <p:extLst>
      <p:ext uri="{BB962C8B-B14F-4D97-AF65-F5344CB8AC3E}">
        <p14:creationId xmlns:p14="http://schemas.microsoft.com/office/powerpoint/2010/main" val="20443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93</TotalTime>
  <Words>20</Words>
  <Application>Microsoft Office PowerPoint</Application>
  <PresentationFormat>Widescreen</PresentationFormat>
  <Paragraphs>4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Facet</vt:lpstr>
      <vt:lpstr>Scraping Ratings and Reviews on Ratemyprofessors</vt:lpstr>
      <vt:lpstr>Sample page in RMP</vt:lpstr>
      <vt:lpstr>Scraping using just Selenium</vt:lpstr>
      <vt:lpstr>Scraping using Selenium/Scrapy Combination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College Ratings and Reviews on Ratemyprofessors</dc:title>
  <dc:creator>rl80914n</dc:creator>
  <cp:lastModifiedBy>rl80914n</cp:lastModifiedBy>
  <cp:revision>8</cp:revision>
  <dcterms:created xsi:type="dcterms:W3CDTF">2018-10-30T23:52:52Z</dcterms:created>
  <dcterms:modified xsi:type="dcterms:W3CDTF">2018-10-31T01:41:10Z</dcterms:modified>
</cp:coreProperties>
</file>

<file path=docProps/thumbnail.jpeg>
</file>